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jpeg" ContentType="image/jpeg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09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108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100.xml" ContentType="application/vnd.openxmlformats-officedocument.presentationml.slide+xml"/>
  <Override PartName="/ppt/slides/slide107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99.xml" ContentType="application/vnd.openxmlformats-officedocument.presentationml.slide+xml"/>
  <Override PartName="/ppt/slides/slide98.xml" ContentType="application/vnd.openxmlformats-officedocument.presentationml.slide+xml"/>
  <Override PartName="/ppt/slides/slide97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39.xml" ContentType="application/vnd.openxmlformats-officedocument.presentationml.slide+xml"/>
  <Override PartName="/ppt/slides/slide2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0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374" r:id="rId3"/>
    <p:sldId id="297" r:id="rId4"/>
    <p:sldId id="298" r:id="rId5"/>
    <p:sldId id="299" r:id="rId6"/>
    <p:sldId id="300" r:id="rId7"/>
    <p:sldId id="301" r:id="rId8"/>
    <p:sldId id="302" r:id="rId9"/>
    <p:sldId id="304" r:id="rId10"/>
    <p:sldId id="303" r:id="rId11"/>
    <p:sldId id="305" r:id="rId12"/>
    <p:sldId id="306" r:id="rId13"/>
    <p:sldId id="307" r:id="rId14"/>
    <p:sldId id="308" r:id="rId15"/>
    <p:sldId id="309" r:id="rId16"/>
    <p:sldId id="310" r:id="rId17"/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6" r:id="rId52"/>
    <p:sldId id="290" r:id="rId53"/>
    <p:sldId id="291" r:id="rId54"/>
    <p:sldId id="292" r:id="rId55"/>
    <p:sldId id="293" r:id="rId56"/>
    <p:sldId id="294" r:id="rId57"/>
    <p:sldId id="295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710" autoAdjust="0"/>
  </p:normalViewPr>
  <p:slideViewPr>
    <p:cSldViewPr>
      <p:cViewPr varScale="1">
        <p:scale>
          <a:sx n="78" d="100"/>
          <a:sy n="78" d="100"/>
        </p:scale>
        <p:origin x="-26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2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ableStyles" Target="tableStyle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customXml" Target="../customXml/item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customXml" Target="../customXml/item3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9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1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5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009969"/>
          </a:solidFill>
          <a:ln w="98425" cmpd="thinThick">
            <a:solidFill>
              <a:srgbClr val="009969"/>
            </a:solidFill>
          </a:ln>
        </p:spPr>
        <p:txBody>
          <a:bodyPr wrap="square" tIns="91440" bIns="91440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pc="300" dirty="0" smtClean="0">
                <a:solidFill>
                  <a:srgbClr val="FFFFFF"/>
                </a:solidFill>
                <a:latin typeface="Copperplate Gothic Bold" pitchFamily="34" charset="0"/>
              </a:rPr>
              <a:t>www.transportation.ohio.gov</a:t>
            </a:r>
            <a:endParaRPr lang="en-US" spc="300" dirty="0">
              <a:solidFill>
                <a:srgbClr val="FFFFFF"/>
              </a:solidFill>
              <a:latin typeface="Copperplate Gothic Bold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7160" y="6031468"/>
            <a:ext cx="8869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915400" algn="r"/>
              </a:tabLst>
            </a:pPr>
            <a:r>
              <a:rPr lang="en-US" sz="1400" b="1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John R. Kasich, </a:t>
            </a:r>
            <a:r>
              <a:rPr lang="en-US" sz="1400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Governor	</a:t>
            </a:r>
            <a:r>
              <a:rPr lang="en-US" sz="1400" b="1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Jerry Wray, </a:t>
            </a:r>
            <a:r>
              <a:rPr lang="en-US" sz="1400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Director</a:t>
            </a:r>
            <a:endParaRPr lang="en-US" sz="1400" dirty="0">
              <a:solidFill>
                <a:srgbClr val="009969"/>
              </a:solidFill>
              <a:latin typeface="Copperplate Gothic Light" pitchFamily="34" charset="0"/>
              <a:ea typeface="Times New Roman"/>
              <a:cs typeface="CopprplGoth Bd BT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449388" y="2632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3286"/>
          </a:xfrm>
          <a:prstGeom prst="rect">
            <a:avLst/>
          </a:prstGeom>
          <a:solidFill>
            <a:srgbClr val="009969"/>
          </a:solidFill>
          <a:ln w="127000" cmpd="thinThick">
            <a:solidFill>
              <a:srgbClr val="009969"/>
            </a:solidFill>
          </a:ln>
        </p:spPr>
        <p:txBody>
          <a:bodyPr wrap="square" lIns="0" tIns="274320" rIns="0" bIns="91440" anchor="ctr" anchorCtr="0">
            <a:spAutoFit/>
          </a:bodyPr>
          <a:lstStyle/>
          <a:p>
            <a:pPr algn="ctr" fontAlgn="base">
              <a:lnSpc>
                <a:spcPct val="80000"/>
              </a:lnSpc>
              <a:tabLst>
                <a:tab pos="2743200" algn="ctr"/>
                <a:tab pos="5486400" algn="r"/>
              </a:tabLst>
            </a:pPr>
            <a:r>
              <a:rPr lang="en-US" sz="3200" dirty="0" smtClean="0">
                <a:solidFill>
                  <a:srgbClr val="FFFFFF"/>
                </a:solidFill>
                <a:latin typeface="Copperplate Gothic Bold" pitchFamily="34" charset="0"/>
                <a:ea typeface="Times New Roman"/>
                <a:cs typeface="CopprplGoth Bd BT"/>
              </a:rPr>
              <a:t>Ohio Department of 	Transportation</a:t>
            </a:r>
            <a:endParaRPr lang="en-US" sz="3200" dirty="0">
              <a:solidFill>
                <a:srgbClr val="FFFFFF"/>
              </a:solidFill>
              <a:latin typeface="Copperplate Gothic Bold" pitchFamily="34" charset="0"/>
              <a:ea typeface="Times New Roman"/>
              <a:cs typeface="CopprplGoth Bd B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908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0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Copperplate Gothic Light" pitchFamily="34" charset="0"/>
              </a:defRPr>
            </a:lvl1pPr>
            <a:lvl2pPr>
              <a:defRPr>
                <a:latin typeface="Copperplate Gothic Light" pitchFamily="34" charset="0"/>
              </a:defRPr>
            </a:lvl2pPr>
            <a:lvl3pPr>
              <a:defRPr>
                <a:latin typeface="Copperplate Gothic Light" pitchFamily="34" charset="0"/>
              </a:defRPr>
            </a:lvl3pPr>
            <a:lvl4pPr>
              <a:defRPr>
                <a:latin typeface="Copperplate Gothic Light" pitchFamily="34" charset="0"/>
              </a:defRPr>
            </a:lvl4pPr>
            <a:lvl5pPr>
              <a:defRPr>
                <a:latin typeface="Copperplate Gothic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r>
              <a:rPr lang="en-US" smtClean="0"/>
              <a:t>Athens Area Chamber of Commerce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5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0" i="1" u="sng" baseline="0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r>
              <a:rPr lang="en-US" smtClean="0"/>
              <a:t>Athens Area Chamber of Commerce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9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r>
              <a:rPr lang="en-US" smtClean="0"/>
              <a:t>Athens Area Chamber of Commerce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1524000"/>
            <a:ext cx="81534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r>
              <a:rPr lang="en-US" smtClean="0"/>
              <a:t>Athens Area Chamber of Commerce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3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2209800"/>
            <a:ext cx="81534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r>
              <a:rPr lang="en-US" smtClean="0"/>
              <a:t>Athens Area Chamber of Commerce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57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r>
              <a:rPr lang="en-US" smtClean="0"/>
              <a:t>Athens Area Chamber of Commerce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29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32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97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9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93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51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1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6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72517-9299-478B-A654-5A05D1BCB5DA}" type="datetimeFigureOut">
              <a:rPr lang="en-US" smtClean="0"/>
              <a:t>3/15/2011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11694-87BC-4281-B383-8D93D6F1F0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80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288024"/>
            <a:ext cx="9144000" cy="438912"/>
          </a:xfrm>
          <a:prstGeom prst="rect">
            <a:avLst/>
          </a:prstGeom>
          <a:solidFill>
            <a:schemeClr val="bg1"/>
          </a:solidFill>
          <a:ln w="63500" cmpd="thinThick">
            <a:solidFill>
              <a:schemeClr val="bg1"/>
            </a:solidFill>
          </a:ln>
        </p:spPr>
        <p:txBody>
          <a:bodyPr wrap="square" tIns="91440" bIns="91440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pc="300" dirty="0" smtClean="0">
                <a:solidFill>
                  <a:srgbClr val="FFFFFF"/>
                </a:solidFill>
              </a:rPr>
              <a:t>www.transportation.ohio.gov</a:t>
            </a:r>
            <a:endParaRPr lang="en-US" b="1" spc="300" dirty="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63500" cmpd="thinThick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229600" y="6324600"/>
            <a:ext cx="457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39B0399-9EE4-40D6-92E9-F4A1F2E78343}" type="slidenum">
              <a:rPr lang="en-US" sz="1400">
                <a:solidFill>
                  <a:srgbClr val="009969"/>
                </a:solidFill>
                <a:latin typeface="Copperplate Gothic Bold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Athens Area Chamber of Commerce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4" y="6301740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2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 b="0">
          <a:ln>
            <a:noFill/>
          </a:ln>
          <a:solidFill>
            <a:schemeClr val="bg1"/>
          </a:solidFill>
          <a:latin typeface="Copperplate Gothic Bold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3200" b="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-38100" y="762000"/>
            <a:ext cx="9220200" cy="914400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2011 Conaway conference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685800" y="1676400"/>
            <a:ext cx="7772400" cy="914400"/>
          </a:xfrm>
        </p:spPr>
        <p:txBody>
          <a:bodyPr anchor="ctr" anchorCtr="0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tx1"/>
                </a:solidFill>
                <a:latin typeface="Copperplate Gothic Light" pitchFamily="34" charset="0"/>
              </a:rPr>
              <a:t>Construction photos 2010</a:t>
            </a:r>
            <a:endParaRPr lang="en-US" b="1" dirty="0">
              <a:solidFill>
                <a:schemeClr val="tx1"/>
              </a:solidFill>
              <a:latin typeface="Copperplate Gothic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7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WAR IR-71 014.20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1" b="21991"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26747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r="206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560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72064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85767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74272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38997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r="206"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5787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419587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HOC US-33 016.52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 b="3354"/>
          <a:stretch>
            <a:fillRect/>
          </a:stretch>
        </p:blipFill>
        <p:spPr>
          <a:xfrm>
            <a:off x="7620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41727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US-33 016.52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5721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40496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US-33 016.52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21228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IR-71 014.20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r="206"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22502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US-33 016.52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415216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US-33 016.52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7592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FRA SR-315 002.40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63501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FRA SR-315 002.40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21770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FRA SR-315 002.40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64417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FRA SR-315 002.40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16774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FRA SR-315 002.40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09350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FRA SR-315 002.40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32206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FRA SR-315 002.40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43707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IR-71 014.20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6283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IR-71 014.20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86477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IR-71 014.20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6412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IR-71 014.20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r="206"/>
          <a:stretch>
            <a:fillRect/>
          </a:stretch>
        </p:blipFill>
        <p:spPr>
          <a:xfrm>
            <a:off x="762000" y="3810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99681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/>
            </a:r>
            <a:br>
              <a:rPr lang="en-US" b="0" dirty="0"/>
            </a:b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096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smtClean="0"/>
              <a:t/>
            </a:r>
            <a:br>
              <a:rPr lang="en-US" b="0" smtClean="0"/>
            </a:b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762000" y="2286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96000"/>
            <a:ext cx="5486400" cy="762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63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/>
            </a:r>
            <a:br>
              <a:rPr lang="en-US" b="0" dirty="0"/>
            </a:b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9144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58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838200" y="2286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96000"/>
            <a:ext cx="5486400" cy="6858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6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WAR IR-75 003.40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" b="161"/>
          <a:stretch>
            <a:fillRect/>
          </a:stretch>
        </p:blipFill>
        <p:spPr>
          <a:xfrm>
            <a:off x="762000" y="3810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36391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04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762000" y="304800"/>
            <a:ext cx="7802880" cy="5715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19800"/>
            <a:ext cx="5486400" cy="76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1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08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685800" y="3810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248400"/>
            <a:ext cx="5486400" cy="6096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3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762000" y="3810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248400"/>
            <a:ext cx="5486400" cy="6096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6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7620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1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DEF-66-7.37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3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/>
            </a:r>
            <a:br>
              <a:rPr lang="en-US" b="0" dirty="0"/>
            </a:b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685800" y="3810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248400"/>
            <a:ext cx="5486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DEF-66-7.37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1645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algn="ctr"/>
            <a:r>
              <a:rPr lang="en-US" sz="2800" b="1" dirty="0" smtClean="0"/>
              <a:t>HEN-24-10.74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1620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248400"/>
            <a:ext cx="5486400" cy="533400"/>
          </a:xfrm>
        </p:spPr>
        <p:txBody>
          <a:bodyPr/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HEN-24-10.74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4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IR-75 003.40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" b="161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38297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04800"/>
            <a:ext cx="8209059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HEN-24-10.74</a:t>
            </a:r>
            <a:endParaRPr lang="en-US" sz="2800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7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09600"/>
          </a:xfrm>
        </p:spPr>
        <p:txBody>
          <a:bodyPr/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HEN-24-10.74</a:t>
            </a:r>
            <a:endParaRPr lang="en-US" sz="2800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2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09600"/>
          </a:xfrm>
        </p:spPr>
        <p:txBody>
          <a:bodyPr/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HEN-24-10.74</a:t>
            </a:r>
            <a:endParaRPr lang="en-US" sz="2800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LUC US-24 006.19</a:t>
            </a:r>
          </a:p>
        </p:txBody>
      </p:sp>
    </p:spTree>
    <p:extLst>
      <p:ext uri="{BB962C8B-B14F-4D97-AF65-F5344CB8AC3E}">
        <p14:creationId xmlns:p14="http://schemas.microsoft.com/office/powerpoint/2010/main" val="344633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LUC US-24 006.19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6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09600"/>
          </a:xfrm>
        </p:spPr>
        <p:txBody>
          <a:bodyPr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LUC US-24 006.19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9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LUC US-24 006.19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77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LUC US-24 006.19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2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85800"/>
          </a:xfrm>
        </p:spPr>
        <p:txBody>
          <a:bodyPr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LUC US-24 006.19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5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09600"/>
          </a:xfrm>
        </p:spPr>
        <p:txBody>
          <a:bodyPr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LUC US-24 006.19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3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IR-75 003.40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4572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76994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248400"/>
            <a:ext cx="5486400" cy="609600"/>
          </a:xfrm>
        </p:spPr>
        <p:txBody>
          <a:bodyPr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LUC US-24 006.19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5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09600"/>
          </a:xfrm>
        </p:spPr>
        <p:txBody>
          <a:bodyPr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LUC US-24 006.19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0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172200"/>
            <a:ext cx="5486400" cy="609600"/>
          </a:xfrm>
        </p:spPr>
        <p:txBody>
          <a:bodyPr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LUC US-24 006.19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8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72974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51212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8630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31312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37665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38193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94184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IR-75 003.40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4" b="21784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59895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HEN/LUC-24-15.850.00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79081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23726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91519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33982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86423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HEN/LUC-24-15.850.00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61853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172200"/>
            <a:ext cx="5486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HEN/LUC-24-15.850.00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3807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/>
              <a:t>MOT-75-13.11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r="8076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91858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4" r="14324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96865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r="9021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41811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IR-75 003.40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" b="161"/>
          <a:stretch>
            <a:fillRect/>
          </a:stretch>
        </p:blipFill>
        <p:spPr>
          <a:xfrm>
            <a:off x="685800" y="3810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41739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r="13891"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44393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r="8280"/>
          <a:stretch>
            <a:fillRect/>
          </a:stretch>
        </p:blipFill>
        <p:spPr>
          <a:xfrm>
            <a:off x="7620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212478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r="17720"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68652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r="8242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56562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8194"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43419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4" r="13374"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15480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5437"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21736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r="4324"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59596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 r="10267"/>
          <a:stretch>
            <a:fillRect/>
          </a:stretch>
        </p:blipFill>
        <p:spPr>
          <a:xfrm>
            <a:off x="7620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52437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r="11459"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17492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0574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IR-75 003.40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" b="161"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37350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81627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65079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r="4983"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57473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0" r="11050"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05506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172200"/>
            <a:ext cx="5486400" cy="56673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11880"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73821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66195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01046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MOT-75-13.11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66847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/>
              <a:t>MOT-75-11.01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12062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MOT-75-11.01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68681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IR-75 003.40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" b="161"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2968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MOT-75-11.01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73444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MOT-75-11.01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04999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MOT-75-11.01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61023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MOT-75-11.01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01578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MOT-75-11.01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r="9717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52055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MOT-75-11.01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65990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MOT-75-11.01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01832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MOT-75-11.01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810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56510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ATH US-33 015.05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>
            <a:fillRect/>
          </a:stretch>
        </p:blipFill>
        <p:spPr>
          <a:xfrm>
            <a:off x="6096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3659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ATH US-33 015.05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13375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WAR IR-75 003.40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7777714" cy="5852160"/>
          </a:xfrm>
        </p:spPr>
      </p:pic>
    </p:spTree>
    <p:extLst>
      <p:ext uri="{BB962C8B-B14F-4D97-AF65-F5344CB8AC3E}">
        <p14:creationId xmlns:p14="http://schemas.microsoft.com/office/powerpoint/2010/main" val="4455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ATH US-33 015.05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0754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MEI SR-124 056.02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87820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812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MEI SR-124 056.02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72741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MEI SR-124 056.02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48116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MEI SR-124 056.02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40826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HOC US-33 019.89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r="206"/>
          <a:stretch>
            <a:fillRect/>
          </a:stretch>
        </p:blipFill>
        <p:spPr>
          <a:xfrm>
            <a:off x="7620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411700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27538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r="206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320426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685800" y="3048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127500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905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HOC US-33 019.89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7802880" cy="5852160"/>
          </a:xfrm>
        </p:spPr>
      </p:pic>
    </p:spTree>
    <p:extLst>
      <p:ext uri="{BB962C8B-B14F-4D97-AF65-F5344CB8AC3E}">
        <p14:creationId xmlns:p14="http://schemas.microsoft.com/office/powerpoint/2010/main" val="200423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DOT Master - Letterhead Styl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pperplateArial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B3F82C0E416344BB52A49E32F55FC1" ma:contentTypeVersion="0" ma:contentTypeDescription="Create a new document." ma:contentTypeScope="" ma:versionID="8ddb508e366312baaea4f709994329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7b4a4f76bea50102067bc7ec8c6d4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45C84-41F1-421A-9F3F-D28A277FD9F8}"/>
</file>

<file path=customXml/itemProps2.xml><?xml version="1.0" encoding="utf-8"?>
<ds:datastoreItem xmlns:ds="http://schemas.openxmlformats.org/officeDocument/2006/customXml" ds:itemID="{F6F78A5B-89D1-4DD5-8781-345EC53C1BBE}"/>
</file>

<file path=customXml/itemProps3.xml><?xml version="1.0" encoding="utf-8"?>
<ds:datastoreItem xmlns:ds="http://schemas.openxmlformats.org/officeDocument/2006/customXml" ds:itemID="{9B75BA46-5B6A-4C6A-B8B4-C805607AC3F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</TotalTime>
  <Words>233</Words>
  <Application>Microsoft Office PowerPoint</Application>
  <PresentationFormat>On-screen Show (4:3)</PresentationFormat>
  <Paragraphs>123</Paragraphs>
  <Slides>118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20" baseType="lpstr">
      <vt:lpstr>Office Theme</vt:lpstr>
      <vt:lpstr>ODOT Master - Letterhead Style</vt:lpstr>
      <vt:lpstr>2011 Conaway conference</vt:lpstr>
      <vt:lpstr>WAR IR-75 003.40</vt:lpstr>
      <vt:lpstr>WAR IR-75 003.40</vt:lpstr>
      <vt:lpstr>WAR IR-75 003.40</vt:lpstr>
      <vt:lpstr>WAR IR-75 003.40</vt:lpstr>
      <vt:lpstr>WAR IR-75 003.40</vt:lpstr>
      <vt:lpstr>WAR IR-75 003.40</vt:lpstr>
      <vt:lpstr>WAR IR-75 003.40</vt:lpstr>
      <vt:lpstr>WAR IR-75 003.40</vt:lpstr>
      <vt:lpstr>WAR IR-71 014.20</vt:lpstr>
      <vt:lpstr>WAR IR-71 014.20</vt:lpstr>
      <vt:lpstr>WAR IR-71 014.20</vt:lpstr>
      <vt:lpstr>WAR IR-71 014.20</vt:lpstr>
      <vt:lpstr>WAR IR-71 014.20</vt:lpstr>
      <vt:lpstr>WAR IR-71 014.20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HEN/LUC-24-15.850.00</vt:lpstr>
      <vt:lpstr>HEN/LUC-24-15.850.00</vt:lpstr>
      <vt:lpstr>HEN/LUC-24-15.850.00</vt:lpstr>
      <vt:lpstr>HEN/LUC-24-15.850.00</vt:lpstr>
      <vt:lpstr>HEN/LUC-24-15.850.00</vt:lpstr>
      <vt:lpstr>HEN/LUC-24-15.850.00</vt:lpstr>
      <vt:lpstr>HEN/LUC-24-15.850.00</vt:lpstr>
      <vt:lpstr>HEN/LUC-24-15.850.00</vt:lpstr>
      <vt:lpstr>HEN/LUC-24-15.850.00</vt:lpstr>
      <vt:lpstr>HEN/LUC-24-15.850.00</vt:lpstr>
      <vt:lpstr>HEN/LUC-24-15.850.00</vt:lpstr>
      <vt:lpstr>HEN/LUC-24-15.850.00</vt:lpstr>
      <vt:lpstr>HEN/LUC-24-15.850.00</vt:lpstr>
      <vt:lpstr>HEN/LUC-24-15.850.00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MOT-75-13.11</vt:lpstr>
      <vt:lpstr>MOT-75-11.01</vt:lpstr>
      <vt:lpstr>MOT-75-11.01</vt:lpstr>
      <vt:lpstr>MOT-75-11.01</vt:lpstr>
      <vt:lpstr>MOT-75-11.01</vt:lpstr>
      <vt:lpstr>MOT-75-11.01</vt:lpstr>
      <vt:lpstr>MOT-75-11.01</vt:lpstr>
      <vt:lpstr>MOT-75-11.01</vt:lpstr>
      <vt:lpstr>MOT-75-11.01</vt:lpstr>
      <vt:lpstr>MOT-75-11.01</vt:lpstr>
      <vt:lpstr>MOT-75-11.01</vt:lpstr>
      <vt:lpstr>ATH US-33 015.05</vt:lpstr>
      <vt:lpstr>ATH US-33 015.05</vt:lpstr>
      <vt:lpstr>ATH US-33 015.05</vt:lpstr>
      <vt:lpstr>MEI SR-124 056.02</vt:lpstr>
      <vt:lpstr>MEI SR-124 056.02</vt:lpstr>
      <vt:lpstr>MEI SR-124 056.02</vt:lpstr>
      <vt:lpstr>MEI SR-124 056.02</vt:lpstr>
      <vt:lpstr>HOC US-33 019.89</vt:lpstr>
      <vt:lpstr>HOC US-33 019.89</vt:lpstr>
      <vt:lpstr>HOC US-33 019.89</vt:lpstr>
      <vt:lpstr>HOC US-33 019.89</vt:lpstr>
      <vt:lpstr>HOC US-33 019.89</vt:lpstr>
      <vt:lpstr>HOC US-33 019.89</vt:lpstr>
      <vt:lpstr>HOC US-33 019.89</vt:lpstr>
      <vt:lpstr>HOC US-33 019.89</vt:lpstr>
      <vt:lpstr>HOC US-33 019.89</vt:lpstr>
      <vt:lpstr>HOC US-33 019.89</vt:lpstr>
      <vt:lpstr>HOC US-33 019.89</vt:lpstr>
      <vt:lpstr>HOC US-33 019.89</vt:lpstr>
      <vt:lpstr>HOC US-33 016.52</vt:lpstr>
      <vt:lpstr>HOC US-33 016.52</vt:lpstr>
      <vt:lpstr>HOC US-33 016.52</vt:lpstr>
      <vt:lpstr>HOC US-33 016.52</vt:lpstr>
      <vt:lpstr>HOC US-33 016.52</vt:lpstr>
      <vt:lpstr>FRA SR-315 002.40</vt:lpstr>
      <vt:lpstr>FRA SR-315 002.40</vt:lpstr>
      <vt:lpstr>FRA SR-315 002.40</vt:lpstr>
      <vt:lpstr>FRA SR-315 002.40</vt:lpstr>
      <vt:lpstr>FRA SR-315 002.40</vt:lpstr>
      <vt:lpstr>FRA SR-315 002.40</vt:lpstr>
      <vt:lpstr>FRA SR-315 002.40</vt:lpstr>
    </vt:vector>
  </TitlesOfParts>
  <Company>Ohio Department of Transportation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DEF-66-7.37</dc:title>
  <dc:creator>Jane Hedge</dc:creator>
  <cp:lastModifiedBy>Jane Hedge</cp:lastModifiedBy>
  <cp:revision>46</cp:revision>
  <dcterms:created xsi:type="dcterms:W3CDTF">2011-02-10T20:24:08Z</dcterms:created>
  <dcterms:modified xsi:type="dcterms:W3CDTF">2011-03-15T13:20:39Z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0x01010031B3F82C0E416344BB52A49E32F55FC1</vt:lpwstr>
  </property>
</Properties>
</file>